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 Bold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2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HACKTOBERFEST 1.0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Mont Bold"/>
              </a:rPr>
              <a:t>CODE BUDDIES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23696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IN" sz="8000" b="1" dirty="0">
                <a:solidFill>
                  <a:srgbClr val="FFFFFF"/>
                </a:solidFill>
                <a:effectLst/>
                <a:latin typeface="League Spartan" panose="020B0604020202020204" charset="0"/>
              </a:rPr>
              <a:t>Calorie Tracker</a:t>
            </a:r>
            <a:endParaRPr lang="en-US" sz="8000" u="none" strike="noStrike" dirty="0">
              <a:solidFill>
                <a:srgbClr val="F5F5F3"/>
              </a:solidFill>
              <a:latin typeface="League Spartan" panose="020B060402020202020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1539" y="3028317"/>
            <a:ext cx="7696631" cy="190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The core issue that a calorie tracker business model seeks to address is assisting individuals in effectively managing and tracking their daily calorie consumption, which can lead to better weight management and healthier eating habits.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091" y="4969503"/>
            <a:ext cx="7696631" cy="113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The problem of managing calorie intake is crucial for our target audience as it impacts their health and well-being directly.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0230" y="6449232"/>
            <a:ext cx="7696631" cy="151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1. Globally, over 1.9 billion adults were overweight in 2016.</a:t>
            </a:r>
          </a:p>
          <a:p>
            <a:pPr marL="0" lvl="0" indent="0" algn="l">
              <a:lnSpc>
                <a:spcPts val="2954"/>
              </a:lnSpc>
              <a:spcBef>
                <a:spcPct val="0"/>
              </a:spcBef>
            </a:pPr>
            <a:r>
              <a:rPr lang="en-US" sz="1969" u="none" strike="noStrike" dirty="0">
                <a:solidFill>
                  <a:srgbClr val="F5F5F3"/>
                </a:solidFill>
                <a:latin typeface="Mont Bold"/>
              </a:rPr>
              <a:t>2. Obesity-related conditions, like heart disease and diabetes, are leading causes of preventable premature death in the U.S.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228972"/>
            <a:ext cx="7626482" cy="3596237"/>
            <a:chOff x="0" y="0"/>
            <a:chExt cx="10168642" cy="479498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1870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r>
                <a:rPr lang="en-US" sz="2905" u="none" strike="noStrike">
                  <a:solidFill>
                    <a:srgbClr val="FFFFFF"/>
                  </a:solidFill>
                  <a:latin typeface="Glacial Indifference"/>
                </a:rPr>
                <a:t>Our innovative business strategy combines profit-making with social impact to create a sustainable solution for the tech industry.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8552" y="7484543"/>
            <a:ext cx="9118396" cy="1667174"/>
            <a:chOff x="0" y="0"/>
            <a:chExt cx="12157861" cy="2222899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157861" cy="512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>
                  <a:solidFill>
                    <a:srgbClr val="F5F5F3"/>
                  </a:solidFill>
                  <a:latin typeface="Glacial Indifference Bold"/>
                </a:rPr>
                <a:t>USER-FRIENDLY INTERFACE WITH INTUITIVE NAVIGATION.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3466"/>
              <a:ext cx="12157861" cy="512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>
                  <a:solidFill>
                    <a:srgbClr val="F5F5F3"/>
                  </a:solidFill>
                  <a:latin typeface="Glacial Indifference Bold"/>
                </a:rPr>
                <a:t>ROBUST SEARCH FUNCTIONALITY TO EASILY FIND DESIRED CONTENT.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512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r>
                <a:rPr lang="en-US" sz="2227" u="none" strike="noStrike">
                  <a:solidFill>
                    <a:srgbClr val="F5F5F3"/>
                  </a:solidFill>
                  <a:latin typeface="Glacial Indifference Bold"/>
                </a:rPr>
                <a:t>CUSTOMIZABLE SETTINGS TO TAILOR USER EXPERIENCE.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67400" y="1215862"/>
            <a:ext cx="8582423" cy="7099708"/>
            <a:chOff x="-232025" y="-2751962"/>
            <a:chExt cx="11443231" cy="9466277"/>
          </a:xfrm>
        </p:grpSpPr>
        <p:sp>
          <p:nvSpPr>
            <p:cNvPr id="4" name="TextBox 4"/>
            <p:cNvSpPr txBox="1"/>
            <p:nvPr/>
          </p:nvSpPr>
          <p:spPr>
            <a:xfrm>
              <a:off x="-232025" y="-2751962"/>
              <a:ext cx="11211206" cy="14742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dirty="0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90382" y="-1833093"/>
              <a:ext cx="11211206" cy="5792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The social impact goals and objectives are to: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1. Promote healthier lifestyles and weight management.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2. Educate users on nutrition.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3. Enhance long-term well-being.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4. Ensure accessibility and inclusivity.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5. Foster community support.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6. Prioritize data privacy.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7. Continuously improve the platform.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6836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120135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5BA6-02A0-BFE2-A199-066490603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AF759-ACC3-CAEB-1F74-8DDE29323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D61E5E4-272F-2A3E-5C48-3C22570789B7}"/>
              </a:ext>
            </a:extLst>
          </p:cNvPr>
          <p:cNvSpPr/>
          <p:nvPr/>
        </p:nvSpPr>
        <p:spPr>
          <a:xfrm>
            <a:off x="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7A33DB5-0BEB-82B3-D17C-EF2E5713353B}"/>
              </a:ext>
            </a:extLst>
          </p:cNvPr>
          <p:cNvGrpSpPr/>
          <p:nvPr/>
        </p:nvGrpSpPr>
        <p:grpSpPr>
          <a:xfrm>
            <a:off x="8314690" y="285513"/>
            <a:ext cx="8582423" cy="7568473"/>
            <a:chOff x="-232025" y="-2751962"/>
            <a:chExt cx="11443231" cy="10091297"/>
          </a:xfrm>
        </p:grpSpPr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73441071-FC10-6552-0BC9-48974BA310ED}"/>
                </a:ext>
              </a:extLst>
            </p:cNvPr>
            <p:cNvSpPr txBox="1"/>
            <p:nvPr/>
          </p:nvSpPr>
          <p:spPr>
            <a:xfrm>
              <a:off x="-232025" y="-2751962"/>
              <a:ext cx="11211206" cy="14742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dirty="0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B5D90310-0304-6AE8-7D47-7042D72975F9}"/>
                </a:ext>
              </a:extLst>
            </p:cNvPr>
            <p:cNvSpPr txBox="1"/>
            <p:nvPr/>
          </p:nvSpPr>
          <p:spPr>
            <a:xfrm>
              <a:off x="-90382" y="-1833093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E53A0132-9795-7084-6D12-F5E467BA56DA}"/>
                </a:ext>
              </a:extLst>
            </p:cNvPr>
            <p:cNvSpPr txBox="1"/>
            <p:nvPr/>
          </p:nvSpPr>
          <p:spPr>
            <a:xfrm>
              <a:off x="0" y="426836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306D5D7F-8582-0AAD-F928-077665A4F599}"/>
                </a:ext>
              </a:extLst>
            </p:cNvPr>
            <p:cNvSpPr txBox="1"/>
            <p:nvPr/>
          </p:nvSpPr>
          <p:spPr>
            <a:xfrm>
              <a:off x="0" y="6120135"/>
              <a:ext cx="11211206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ALIGN YOUR BUSINESS MODEL WITH YOUR SOCIAL IMPACT GOALS.</a:t>
              </a:r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BEC554F5-0822-1275-B8A8-4F97A6CB7251}"/>
              </a:ext>
            </a:extLst>
          </p:cNvPr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3C0CD700-1605-DB0D-A40C-ACA9AC3529FB}"/>
              </a:ext>
            </a:extLst>
          </p:cNvPr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28E5848-DD4F-92D2-203C-82313A1480AF}"/>
                </a:ext>
              </a:extLst>
            </p:cNvPr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8D2F4E-2A2C-C8F9-7142-E51DB55035EB}"/>
                </a:ext>
              </a:extLst>
            </p:cNvPr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2">
            <a:extLst>
              <a:ext uri="{FF2B5EF4-FFF2-40B4-BE49-F238E27FC236}">
                <a16:creationId xmlns:a16="http://schemas.microsoft.com/office/drawing/2014/main" id="{AB33A8CE-959C-39EE-3D78-7267D1EA2F3A}"/>
              </a:ext>
            </a:extLst>
          </p:cNvPr>
          <p:cNvSpPr/>
          <p:nvPr/>
        </p:nvSpPr>
        <p:spPr>
          <a:xfrm rot="15981021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F363D32C-BBE7-DAD5-AA48-4A8924705C13}"/>
              </a:ext>
            </a:extLst>
          </p:cNvPr>
          <p:cNvSpPr/>
          <p:nvPr/>
        </p:nvSpPr>
        <p:spPr>
          <a:xfrm>
            <a:off x="325877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8B873F6A-677A-2CC8-E0FF-2CCE68E87764}"/>
              </a:ext>
            </a:extLst>
          </p:cNvPr>
          <p:cNvGrpSpPr/>
          <p:nvPr/>
        </p:nvGrpSpPr>
        <p:grpSpPr>
          <a:xfrm>
            <a:off x="8467090" y="437913"/>
            <a:ext cx="8582423" cy="7099708"/>
            <a:chOff x="-232025" y="-2751962"/>
            <a:chExt cx="11443231" cy="9466277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E8356083-CED5-707B-D3A9-0548D3A22ED6}"/>
                </a:ext>
              </a:extLst>
            </p:cNvPr>
            <p:cNvSpPr txBox="1"/>
            <p:nvPr/>
          </p:nvSpPr>
          <p:spPr>
            <a:xfrm>
              <a:off x="-232025" y="-2751962"/>
              <a:ext cx="11211206" cy="14742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dirty="0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DDA2BE91-7984-F1BC-A5A6-E35F24F20E6D}"/>
                </a:ext>
              </a:extLst>
            </p:cNvPr>
            <p:cNvSpPr txBox="1"/>
            <p:nvPr/>
          </p:nvSpPr>
          <p:spPr>
            <a:xfrm>
              <a:off x="-1" y="-897019"/>
              <a:ext cx="11120823" cy="64419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 WAYS TO MEASURE AND TRACK YOUR SOCIAL IMPACT.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1. Promote healthier lifestyles and weight management.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2. Educate users on nutrition.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3. Enhance long-term well-being.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4. Ensure accessibility and inclusivity.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5. Foster community support.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6. Prioritize data privacy.</a:t>
              </a: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 dirty="0">
                  <a:solidFill>
                    <a:srgbClr val="F5F5F3"/>
                  </a:solidFill>
                  <a:latin typeface="Glacial Indifference Bold"/>
                </a:rPr>
                <a:t>7. Continuously improve the platform.</a:t>
              </a: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88CD6CEF-EE5C-26BE-449D-C735C5D6A53F}"/>
                </a:ext>
              </a:extLst>
            </p:cNvPr>
            <p:cNvSpPr txBox="1"/>
            <p:nvPr/>
          </p:nvSpPr>
          <p:spPr>
            <a:xfrm>
              <a:off x="0" y="426836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3D196628-C082-D198-4D95-2E89ADF36A19}"/>
                </a:ext>
              </a:extLst>
            </p:cNvPr>
            <p:cNvSpPr txBox="1"/>
            <p:nvPr/>
          </p:nvSpPr>
          <p:spPr>
            <a:xfrm>
              <a:off x="0" y="6120135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21" name="Freeform 8">
            <a:extLst>
              <a:ext uri="{FF2B5EF4-FFF2-40B4-BE49-F238E27FC236}">
                <a16:creationId xmlns:a16="http://schemas.microsoft.com/office/drawing/2014/main" id="{8C0DE977-CB39-E079-3C31-5A6C859D6730}"/>
              </a:ext>
            </a:extLst>
          </p:cNvPr>
          <p:cNvSpPr/>
          <p:nvPr/>
        </p:nvSpPr>
        <p:spPr>
          <a:xfrm rot="248256">
            <a:off x="-867590" y="29656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5512924D-233E-85B1-AF4A-F0FBAE5D20C9}"/>
              </a:ext>
            </a:extLst>
          </p:cNvPr>
          <p:cNvGrpSpPr>
            <a:grpSpLocks noChangeAspect="1"/>
          </p:cNvGrpSpPr>
          <p:nvPr/>
        </p:nvGrpSpPr>
        <p:grpSpPr>
          <a:xfrm>
            <a:off x="852221" y="425533"/>
            <a:ext cx="6300802" cy="8985167"/>
            <a:chOff x="0" y="0"/>
            <a:chExt cx="4292600" cy="6121400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8219104-8C10-8B74-B288-9E8EC2F10AF8}"/>
                </a:ext>
              </a:extLst>
            </p:cNvPr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23F2FBDC-E1ED-5E37-77FC-DB86C4B91355}"/>
                </a:ext>
              </a:extLst>
            </p:cNvPr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12">
            <a:extLst>
              <a:ext uri="{FF2B5EF4-FFF2-40B4-BE49-F238E27FC236}">
                <a16:creationId xmlns:a16="http://schemas.microsoft.com/office/drawing/2014/main" id="{3D153585-BE14-A973-CB50-9332E32C9FDE}"/>
              </a:ext>
            </a:extLst>
          </p:cNvPr>
          <p:cNvSpPr/>
          <p:nvPr/>
        </p:nvSpPr>
        <p:spPr>
          <a:xfrm rot="15981021">
            <a:off x="4212252" y="81531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594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800" y="4914900"/>
            <a:ext cx="6420671" cy="269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57"/>
              </a:lnSpc>
              <a:spcBef>
                <a:spcPct val="0"/>
              </a:spcBef>
            </a:pPr>
            <a:r>
              <a:rPr lang="en-US" sz="3200" u="none" strike="noStrike" dirty="0">
                <a:solidFill>
                  <a:srgbClr val="F5F5F3"/>
                </a:solidFill>
                <a:latin typeface="Glacial Indifference"/>
              </a:rPr>
              <a:t>Our calorie tracker business model creates social value by promoting healthier lifestyles, nutritional awareness, and inclusivity, ultimately contributing to a better world with improved well-being and a sense of community.</a:t>
            </a: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794" y="3929657"/>
            <a:ext cx="7586520" cy="221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32"/>
              </a:lnSpc>
              <a:spcBef>
                <a:spcPct val="0"/>
              </a:spcBef>
            </a:pPr>
            <a:r>
              <a:rPr lang="en-US" sz="2954" u="none" strike="noStrike" dirty="0">
                <a:solidFill>
                  <a:srgbClr val="F5F5F3"/>
                </a:solidFill>
                <a:latin typeface="Glacial Indifference Bold"/>
              </a:rPr>
              <a:t>OUR TEAM UTILIZED A VARIETY OF TECHNOLOGIES INCLUDING HTML,CSS,JAVASCRIPT,REACT,NODE JS,EXPRESS.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41120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647733" y="3590396"/>
            <a:ext cx="3535026" cy="4601104"/>
            <a:chOff x="0" y="0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785442" y="3866013"/>
            <a:ext cx="1450117" cy="145011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650" r="-48005" b="-150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31137" y="3817469"/>
            <a:ext cx="3535026" cy="4287833"/>
            <a:chOff x="0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262826" y="4119102"/>
            <a:ext cx="1450117" cy="145011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9331" r="-19807" b="-122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dirty="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86490" y="5772381"/>
            <a:ext cx="2687924" cy="133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Sai Ram Thimmisetty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31952" y="7410660"/>
            <a:ext cx="2196999" cy="29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Garet"/>
              </a:rPr>
              <a:t>Team Leader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78239" y="5961386"/>
            <a:ext cx="2687924" cy="89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Bandala</a:t>
            </a:r>
            <a:r>
              <a:rPr lang="en-US" sz="3410" dirty="0">
                <a:solidFill>
                  <a:srgbClr val="FFBD59"/>
                </a:solidFill>
                <a:latin typeface="Garet Bold"/>
              </a:rPr>
              <a:t> </a:t>
            </a: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Hyndavi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350</Words>
  <Application>Microsoft Office PowerPoint</Application>
  <PresentationFormat>Custom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Calibri</vt:lpstr>
      <vt:lpstr>Mont Bold</vt:lpstr>
      <vt:lpstr>Garet Bold</vt:lpstr>
      <vt:lpstr>Glacial Indifference Bold</vt:lpstr>
      <vt:lpstr>Arial</vt:lpstr>
      <vt:lpstr>Garet</vt:lpstr>
      <vt:lpstr>Poppins</vt:lpstr>
      <vt:lpstr>League Spartan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>Sai Ram</dc:creator>
  <cp:lastModifiedBy>Sai Ram Thimmisetty</cp:lastModifiedBy>
  <cp:revision>6</cp:revision>
  <dcterms:created xsi:type="dcterms:W3CDTF">2006-08-16T00:00:00Z</dcterms:created>
  <dcterms:modified xsi:type="dcterms:W3CDTF">2023-10-28T05:18:51Z</dcterms:modified>
  <dc:identifier>DAFxrxF-qp8</dc:identifier>
</cp:coreProperties>
</file>